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3" r:id="rId3"/>
    <p:sldId id="275" r:id="rId4"/>
    <p:sldId id="274" r:id="rId5"/>
    <p:sldId id="276" r:id="rId6"/>
    <p:sldId id="277" r:id="rId7"/>
    <p:sldId id="278" r:id="rId8"/>
    <p:sldId id="279" r:id="rId9"/>
    <p:sldId id="272" r:id="rId10"/>
    <p:sldId id="282" r:id="rId11"/>
    <p:sldId id="258" r:id="rId12"/>
    <p:sldId id="257" r:id="rId13"/>
    <p:sldId id="259" r:id="rId14"/>
    <p:sldId id="260" r:id="rId15"/>
    <p:sldId id="261" r:id="rId16"/>
    <p:sldId id="262" r:id="rId17"/>
    <p:sldId id="263" r:id="rId18"/>
    <p:sldId id="265" r:id="rId19"/>
    <p:sldId id="266" r:id="rId20"/>
    <p:sldId id="264" r:id="rId21"/>
    <p:sldId id="267" r:id="rId22"/>
    <p:sldId id="269" r:id="rId23"/>
    <p:sldId id="270" r:id="rId24"/>
    <p:sldId id="281" r:id="rId25"/>
    <p:sldId id="283" r:id="rId26"/>
    <p:sldId id="284" r:id="rId27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LG Smart UI Regular" panose="020B0500000101010101" pitchFamily="50" charset="-127"/>
      <p:regular r:id="rId32"/>
    </p:embeddedFont>
    <p:embeddedFont>
      <p:font typeface="LG Smart UI SemiBold" panose="020B0700000101010101" pitchFamily="50" charset="-127"/>
      <p:bold r:id="rId33"/>
    </p:embeddedFont>
    <p:embeddedFont>
      <p:font typeface="Microsoft GothicNeo Light" panose="020B0300000101010101" pitchFamily="50" charset="-127"/>
      <p:regular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934" y="8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DE2435-0DFE-476C-B371-CA5A285BD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FCC15A-88E5-4753-BE02-B05A775653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0B6A56-6609-422B-891C-DF717B814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8A68AC-7B03-47C6-B64C-F445EC88D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1DA69F-BE6A-4E61-8D13-BCB85A8E6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152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CDDCE5-4593-495E-878A-E22F416E6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FDC04C-EF1C-4BEC-A8B6-E056D5AD5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BF5EF3-5021-4F9D-A37F-39D7570A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BD4E72-8B11-477F-ACCD-4DC6B2F20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3561B7-4A66-44C8-813C-2DDFAADC5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03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4C5084-4B49-434D-B599-48C0E19E40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F426F4-F2A0-461F-B1AC-F47E6E18F8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0A0B8D-90F1-4598-9FD4-70C438EDA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0B4484-A1D5-4A73-9BE3-3AEC3E97E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D6BE0-A8EF-40FA-8A7D-0962E78C5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342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CF959-CE43-4510-BE66-D834B7E03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F4F383-6B64-47E7-821B-D9EA00548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1A1DD1-8255-42FC-91DA-D43D40C32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15AB35-60B2-48B8-9A03-A91F569C0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23038-9B09-462D-B49D-FFE551AFC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032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3ABCDC-F7E8-4011-9678-57D33CC80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315FF8-3CE5-405A-966E-5A04FE4D4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A315F5-7326-4C66-91D1-A22567D42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153E27-09AD-4E96-BF00-689ED28E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37AC67-7C89-4FEE-9BDC-6B61D6291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8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964012-5770-4085-8841-266620BF0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95AA5C-32FF-4662-AE85-CC654F0959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43DD4F-D3D6-4254-B973-B6ED46BC8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24D154-CC9F-4B8E-AB37-60FE3B4F1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B83A45-9DAE-4124-A3D6-C0F57DB80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15180-EBA8-4FE3-9F59-CC04765B5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918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6F5A68-4E1B-4E50-AF68-2B306E8F6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E48112-C2E8-420F-8701-BC9D3AD74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FA999C-E166-4CFB-84F0-AAA456C98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00B26D1-9A08-4973-A7E4-D0E03F6A54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B4E3EC6-C96A-4F02-B3F5-029240EBB2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285F6C-1DE9-4917-BBFF-474AFDE21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80BD488-8C36-4EE3-A77F-3254BAA88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D806F05-466C-4654-826B-DC9B9E842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016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9DC126-DA13-4209-9826-3AE9D8D51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945016-310F-4F81-84E4-44DB0C293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C47E53-C280-4902-A3A4-1E472E142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7AA866B-78F1-4B48-AA15-074D941F2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764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BEF24F5-A808-4006-B0EF-F57A3CC64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93E0E3E-B29A-4172-BC0C-BAB2E553E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87F3BE-8A47-4653-A68B-62E8B8F42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661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5EF4D-2B5A-43F3-8698-537B256FD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807700-386E-42CD-BA09-1635EDCD1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30B906-5866-417C-B291-DB82DD715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D8C5F5-4350-4FD9-86AD-399B43982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CD7F8A-9D45-49ED-B793-6213E4BA3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B891C6-4D77-48FE-BAD9-B471960F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265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9F3CF1-A391-40BB-887D-D24710AA4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BF753C-9188-4504-ADBC-D0B53AB41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E9CEB3-BC2F-44FD-9975-B48AE1B7C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54B721-6C72-46AD-B2BA-0F8224F5E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49116F-1D98-4155-967C-8C1BEAB56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332AE5-E9C5-4B85-839B-0B0E8F78E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04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56725EE-E10D-4AB7-98A0-0264713D0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361135-3B1E-45EE-B44B-24506B5B8A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2EC971-96BC-4F47-A559-23BB84B840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F0EA5-686A-4238-BBB2-BC43B98F7D07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BFEEC7-8DFF-43B4-8A6E-60ADCFCCCA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A8CC1F-BE74-46EA-A094-B4F2B02CB4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E776A-C691-4FB8-877B-6CB0A3EC1F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566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BBEE42-E7FD-4010-BF43-306990344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465" y="3298722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altLang="ko-KR" b="1" dirty="0">
                <a:solidFill>
                  <a:srgbClr val="FFFFF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HUFSmartkey</a:t>
            </a:r>
            <a:br>
              <a:rPr lang="en-US" altLang="ko-KR" b="1" dirty="0">
                <a:solidFill>
                  <a:srgbClr val="FFFFF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en-US" altLang="ko-KR" b="1" dirty="0">
                <a:solidFill>
                  <a:srgbClr val="FFFFF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REST API </a:t>
            </a:r>
            <a:r>
              <a:rPr lang="ko-KR" altLang="en-US" b="1" dirty="0">
                <a:solidFill>
                  <a:srgbClr val="FFFFF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소개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AFBBA7-3CE5-4AA3-A840-0DCCE3F4C0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8465" y="5258851"/>
            <a:ext cx="8495070" cy="904005"/>
          </a:xfrm>
        </p:spPr>
        <p:txBody>
          <a:bodyPr>
            <a:normAutofit/>
          </a:bodyPr>
          <a:lstStyle/>
          <a:p>
            <a:r>
              <a:rPr lang="ko-KR" altLang="en-US" b="1" dirty="0">
                <a:solidFill>
                  <a:srgbClr val="FFFFFF"/>
                </a:solidFill>
              </a:rPr>
              <a:t>발표자 </a:t>
            </a:r>
            <a:r>
              <a:rPr lang="en-US" altLang="ko-KR" b="1" dirty="0">
                <a:solidFill>
                  <a:srgbClr val="FFFFFF"/>
                </a:solidFill>
              </a:rPr>
              <a:t>:  201802719 </a:t>
            </a:r>
            <a:r>
              <a:rPr lang="ko-KR" altLang="en-US" b="1" dirty="0">
                <a:solidFill>
                  <a:srgbClr val="FFFFFF"/>
                </a:solidFill>
              </a:rPr>
              <a:t>이유진</a:t>
            </a:r>
            <a:endParaRPr lang="en-US" altLang="ko-KR" b="1" dirty="0">
              <a:solidFill>
                <a:srgbClr val="FFFFFF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83594B-CC10-4A12-A519-CA41B6AEB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0766" y="1310288"/>
            <a:ext cx="1270467" cy="129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84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BBEE42-E7FD-4010-BF43-306990344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2228" y="3267076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altLang="ko-KR" b="1" dirty="0" err="1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HUFSmartKey</a:t>
            </a:r>
            <a:br>
              <a:rPr lang="en-US" altLang="ko-KR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</a:br>
            <a:r>
              <a:rPr lang="en-US" altLang="ko-KR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APP </a:t>
            </a:r>
            <a:r>
              <a:rPr lang="ko-KR" altLang="en-US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소개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0F8B524-9ECF-43A2-A130-68E86F3C6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239" y="1371601"/>
            <a:ext cx="100152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868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BBEE42-E7FD-4010-BF43-306990344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2228" y="2505076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altLang="ko-KR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1. GUEST</a:t>
            </a:r>
            <a:endParaRPr lang="ko-KR" altLang="en-US" b="1" dirty="0">
              <a:solidFill>
                <a:srgbClr val="FFFFFF"/>
              </a:solidFill>
              <a:latin typeface="LG Smart UI SemiBold" panose="020B0700000101010101" pitchFamily="50" charset="-127"/>
              <a:ea typeface="LG Smart UI SemiBold" panose="020B0700000101010101" pitchFamily="50" charset="-127"/>
              <a:cs typeface="Microsoft GothicNeo Light" panose="020B0503020000020004" pitchFamily="34" charset="-127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0F8B524-9ECF-43A2-A130-68E86F3C6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239" y="1371601"/>
            <a:ext cx="100152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644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ECE5F05-37EF-42AD-BFC1-53F03011D2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9" b="315"/>
          <a:stretch/>
        </p:blipFill>
        <p:spPr>
          <a:xfrm>
            <a:off x="140245" y="887506"/>
            <a:ext cx="3015699" cy="5970494"/>
          </a:xfrm>
          <a:prstGeom prst="rect">
            <a:avLst/>
          </a:prstGeom>
        </p:spPr>
      </p:pic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1. SIGN UP </a:t>
            </a:r>
            <a:endParaRPr lang="en-US" altLang="ko-KR" sz="4000" b="1" dirty="0">
              <a:latin typeface="LG Smart UI SemiBold" panose="020B0700000101010101" pitchFamily="50" charset="-127"/>
              <a:ea typeface="LG Smart UI SemiBold" panose="020B07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146091C-A29E-4D12-932A-0242FD0A11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1"/>
          <a:stretch/>
        </p:blipFill>
        <p:spPr>
          <a:xfrm>
            <a:off x="4482596" y="887506"/>
            <a:ext cx="3015699" cy="5975087"/>
          </a:xfrm>
          <a:prstGeom prst="rect">
            <a:avLst/>
          </a:prstGeom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C952AE85-2402-40F9-B15B-E7AAC32A5AFD}"/>
              </a:ext>
            </a:extLst>
          </p:cNvPr>
          <p:cNvSpPr/>
          <p:nvPr/>
        </p:nvSpPr>
        <p:spPr>
          <a:xfrm>
            <a:off x="3348506" y="3575517"/>
            <a:ext cx="1029811" cy="2476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A4088F-A881-41FC-A52F-65E36EBE35D5}"/>
              </a:ext>
            </a:extLst>
          </p:cNvPr>
          <p:cNvSpPr txBox="1"/>
          <p:nvPr/>
        </p:nvSpPr>
        <p:spPr>
          <a:xfrm>
            <a:off x="7602574" y="2736502"/>
            <a:ext cx="42419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정상적인 </a:t>
            </a:r>
            <a:r>
              <a:rPr lang="en-US" altLang="ko-KR" sz="280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Sign up</a:t>
            </a:r>
            <a:r>
              <a:rPr lang="ko-KR" altLang="en-US" sz="280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이 완료되면</a:t>
            </a:r>
            <a:r>
              <a:rPr lang="en-US" altLang="ko-KR" sz="280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</a:t>
            </a:r>
          </a:p>
          <a:p>
            <a:r>
              <a:rPr lang="en-US" altLang="ko-KR" sz="280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Toast </a:t>
            </a:r>
            <a:r>
              <a:rPr lang="ko-KR" altLang="en-US" sz="280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메시지로 회원가입 완료 문구와 아이디를 띄워 줌</a:t>
            </a:r>
            <a:r>
              <a:rPr lang="en-US" altLang="ko-KR" sz="280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  <a:endParaRPr lang="ko-KR" altLang="en-US" sz="28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1473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2. LOGIN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A4088F-A881-41FC-A52F-65E36EBE35D5}"/>
              </a:ext>
            </a:extLst>
          </p:cNvPr>
          <p:cNvSpPr txBox="1"/>
          <p:nvPr/>
        </p:nvSpPr>
        <p:spPr>
          <a:xfrm>
            <a:off x="7644093" y="1874728"/>
            <a:ext cx="442408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입력한 계정이 </a:t>
            </a:r>
            <a:r>
              <a:rPr lang="en-US" altLang="ko-KR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DB</a:t>
            </a: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 존재하면 로그인 성공</a:t>
            </a:r>
            <a:r>
              <a:rPr lang="en-US" altLang="ko-KR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</a:p>
          <a:p>
            <a:endParaRPr lang="en-US" altLang="ko-KR" sz="28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입력한 계정이 </a:t>
            </a:r>
            <a:r>
              <a:rPr lang="en-US" altLang="ko-KR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DB</a:t>
            </a: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 존재하지 않으면 로그인 실패 </a:t>
            </a:r>
            <a:r>
              <a:rPr lang="en-US" altLang="ko-KR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-&gt; Toast </a:t>
            </a: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메시지를 띄워 줌</a:t>
            </a:r>
            <a:r>
              <a:rPr lang="en-US" altLang="ko-KR" sz="2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</a:p>
          <a:p>
            <a:endParaRPr lang="en-US" altLang="ko-KR" sz="28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286977-9D27-4EAC-9A1F-70B3236623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3"/>
          <a:stretch/>
        </p:blipFill>
        <p:spPr>
          <a:xfrm>
            <a:off x="792443" y="859088"/>
            <a:ext cx="3023367" cy="599891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30645DE-F480-44DE-9D5E-84B543040C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11"/>
          <a:stretch/>
        </p:blipFill>
        <p:spPr>
          <a:xfrm>
            <a:off x="4427838" y="859088"/>
            <a:ext cx="3027724" cy="599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399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3. LOCK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1182B2B-177B-4A24-9274-713B323124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/>
          <a:stretch/>
        </p:blipFill>
        <p:spPr>
          <a:xfrm>
            <a:off x="513063" y="806265"/>
            <a:ext cx="3058792" cy="60517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B1ADF31-9433-4ACA-942D-DAFC44EB94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1"/>
          <a:stretch/>
        </p:blipFill>
        <p:spPr>
          <a:xfrm>
            <a:off x="4828680" y="797531"/>
            <a:ext cx="3058792" cy="6060469"/>
          </a:xfrm>
          <a:prstGeom prst="rect">
            <a:avLst/>
          </a:prstGeom>
        </p:spPr>
      </p:pic>
      <p:pic>
        <p:nvPicPr>
          <p:cNvPr id="11" name="그림 10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459D4374-F427-451E-8663-A18B5EF072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679" y="1233084"/>
            <a:ext cx="3058791" cy="4609397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F45D5688-1CAC-4F55-B04D-D1D9208274DA}"/>
              </a:ext>
            </a:extLst>
          </p:cNvPr>
          <p:cNvSpPr/>
          <p:nvPr/>
        </p:nvSpPr>
        <p:spPr>
          <a:xfrm>
            <a:off x="3155577" y="2398495"/>
            <a:ext cx="1604682" cy="3406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743586-DCD4-4446-B0B7-658B2109E0C2}"/>
              </a:ext>
            </a:extLst>
          </p:cNvPr>
          <p:cNvSpPr txBox="1"/>
          <p:nvPr/>
        </p:nvSpPr>
        <p:spPr>
          <a:xfrm>
            <a:off x="8037970" y="2644170"/>
            <a:ext cx="37741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Guest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는 현재 접근할 수 있는 구역이 없음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4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가게 내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QR CODE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인증 필요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  <a:endParaRPr lang="ko-KR" altLang="en-US" sz="24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2250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4. 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출입 권한</a:t>
            </a:r>
            <a:endParaRPr lang="en-US" altLang="ko-KR" sz="4000" b="1" dirty="0">
              <a:latin typeface="LG Smart UI SemiBold" panose="020B0700000101010101" pitchFamily="50" charset="-127"/>
              <a:ea typeface="LG Smart UI SemiBold" panose="020B07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3E8422-E0C1-4AD0-91E6-1112F00F8D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/>
          <a:stretch/>
        </p:blipFill>
        <p:spPr>
          <a:xfrm>
            <a:off x="513063" y="968190"/>
            <a:ext cx="2976948" cy="58898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4621B74-8432-4692-9DCE-3E38CEF9D5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306" r="324"/>
          <a:stretch/>
        </p:blipFill>
        <p:spPr>
          <a:xfrm>
            <a:off x="4427838" y="983147"/>
            <a:ext cx="2976948" cy="5874852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E472AD3F-5CD4-4F5C-B618-B0DD8421D0D9}"/>
              </a:ext>
            </a:extLst>
          </p:cNvPr>
          <p:cNvSpPr/>
          <p:nvPr/>
        </p:nvSpPr>
        <p:spPr>
          <a:xfrm>
            <a:off x="3083859" y="2214282"/>
            <a:ext cx="1613647" cy="31376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88EAAF-93D3-4F3D-A8EE-B4210AB4C730}"/>
              </a:ext>
            </a:extLst>
          </p:cNvPr>
          <p:cNvSpPr txBox="1"/>
          <p:nvPr/>
        </p:nvSpPr>
        <p:spPr>
          <a:xfrm>
            <a:off x="7552933" y="2459504"/>
            <a:ext cx="43880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QR Code 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인증 후 출입 가능한 리스트 표시</a:t>
            </a:r>
            <a:endParaRPr lang="en-US" altLang="ko-KR" sz="24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4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출입하고자 하는 구역을 입력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-&gt; 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자물쇠 버튼 클릭하여 출입 권한 요청</a:t>
            </a:r>
          </a:p>
        </p:txBody>
      </p:sp>
    </p:spTree>
    <p:extLst>
      <p:ext uri="{BB962C8B-B14F-4D97-AF65-F5344CB8AC3E}">
        <p14:creationId xmlns:p14="http://schemas.microsoft.com/office/powerpoint/2010/main" val="2931941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5. UNLOCK</a:t>
            </a:r>
          </a:p>
        </p:txBody>
      </p:sp>
      <p:pic>
        <p:nvPicPr>
          <p:cNvPr id="4" name="그림 3" descr="장치이(가) 표시된 사진&#10;&#10;자동 생성된 설명">
            <a:extLst>
              <a:ext uri="{FF2B5EF4-FFF2-40B4-BE49-F238E27FC236}">
                <a16:creationId xmlns:a16="http://schemas.microsoft.com/office/drawing/2014/main" id="{D7D6CD37-3BA3-45AE-96FE-EE6E1DE945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"/>
          <a:stretch/>
        </p:blipFill>
        <p:spPr>
          <a:xfrm>
            <a:off x="751188" y="1066800"/>
            <a:ext cx="2914490" cy="5791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8F09C9-8A15-4866-8219-B87BAD380122}"/>
              </a:ext>
            </a:extLst>
          </p:cNvPr>
          <p:cNvSpPr txBox="1"/>
          <p:nvPr/>
        </p:nvSpPr>
        <p:spPr>
          <a:xfrm>
            <a:off x="3926541" y="2875027"/>
            <a:ext cx="57822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4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비콘과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사용자의 거리가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10cm 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이내이고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QR Code 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인증 후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2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시간 이내이면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unlock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4667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5. 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서비스 만료</a:t>
            </a:r>
            <a:endParaRPr lang="en-US" altLang="ko-KR" sz="4000" b="1" dirty="0">
              <a:latin typeface="LG Smart UI SemiBold" panose="020B0700000101010101" pitchFamily="50" charset="-127"/>
              <a:ea typeface="LG Smart UI SemiBold" panose="020B0700000101010101" pitchFamily="50" charset="-127"/>
            </a:endParaRP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C890915-21D7-47D0-829C-3DB0B57AA8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9"/>
          <a:stretch/>
        </p:blipFill>
        <p:spPr>
          <a:xfrm>
            <a:off x="4126166" y="976690"/>
            <a:ext cx="2976948" cy="58813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A4191F1-5929-48CF-9510-960986FBAF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306" r="324"/>
          <a:stretch/>
        </p:blipFill>
        <p:spPr>
          <a:xfrm>
            <a:off x="483367" y="983148"/>
            <a:ext cx="2976948" cy="58748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5F0FBA-8F94-44D2-A160-E48B3602E8DD}"/>
              </a:ext>
            </a:extLst>
          </p:cNvPr>
          <p:cNvSpPr txBox="1"/>
          <p:nvPr/>
        </p:nvSpPr>
        <p:spPr>
          <a:xfrm>
            <a:off x="7243482" y="2536070"/>
            <a:ext cx="3836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QR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Code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인증 후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2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시간이 지나면 서비스 시간 만료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문이 열리지 않음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  <a:endParaRPr lang="ko-KR" altLang="en-US" sz="24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049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5. 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서비스 만료</a:t>
            </a:r>
            <a:endParaRPr lang="en-US" altLang="ko-KR" sz="4000" b="1" dirty="0">
              <a:latin typeface="LG Smart UI SemiBold" panose="020B0700000101010101" pitchFamily="50" charset="-127"/>
              <a:ea typeface="LG Smart UI SemiBold" panose="020B0700000101010101" pitchFamily="50" charset="-127"/>
            </a:endParaRP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C890915-21D7-47D0-829C-3DB0B57AA8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9"/>
          <a:stretch/>
        </p:blipFill>
        <p:spPr>
          <a:xfrm>
            <a:off x="4126166" y="976690"/>
            <a:ext cx="2976948" cy="58813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A4191F1-5929-48CF-9510-960986FBAF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306" r="324"/>
          <a:stretch/>
        </p:blipFill>
        <p:spPr>
          <a:xfrm>
            <a:off x="483367" y="983148"/>
            <a:ext cx="2976948" cy="58748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5F0FBA-8F94-44D2-A160-E48B3602E8DD}"/>
              </a:ext>
            </a:extLst>
          </p:cNvPr>
          <p:cNvSpPr txBox="1"/>
          <p:nvPr/>
        </p:nvSpPr>
        <p:spPr>
          <a:xfrm>
            <a:off x="7243482" y="2536070"/>
            <a:ext cx="3836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QR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Code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인증 후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2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시간이 지나면 서비스 시간 만료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문이 열리지 않음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  <a:endParaRPr lang="ko-KR" altLang="en-US" sz="24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50075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BBEE42-E7FD-4010-BF43-306990344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2228" y="2505076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altLang="ko-KR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2. OWNER</a:t>
            </a:r>
            <a:endParaRPr lang="ko-KR" altLang="en-US" b="1" dirty="0">
              <a:solidFill>
                <a:srgbClr val="FFFFFF"/>
              </a:solidFill>
              <a:latin typeface="LG Smart UI SemiBold" panose="020B0700000101010101" pitchFamily="50" charset="-127"/>
              <a:ea typeface="LG Smart UI SemiBold" panose="020B0700000101010101" pitchFamily="50" charset="-127"/>
              <a:cs typeface="Microsoft GothicNeo Light" panose="020B0503020000020004" pitchFamily="34" charset="-127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0F8B524-9ECF-43A2-A130-68E86F3C6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239" y="1371601"/>
            <a:ext cx="100152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892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1. 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제품흐름도</a:t>
            </a: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 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1370561-804C-4337-BFDB-30BCD18B9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95" y="1159635"/>
            <a:ext cx="10069610" cy="514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27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1. LOGIN -&gt; LOCK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0FE1BA-9BD9-4C1C-BBDE-A8AAA4B15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1"/>
          <a:stretch/>
        </p:blipFill>
        <p:spPr>
          <a:xfrm>
            <a:off x="655938" y="929597"/>
            <a:ext cx="2992137" cy="592840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1BBB194-A2E7-4D66-BA74-A777B999E0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1"/>
          <a:stretch/>
        </p:blipFill>
        <p:spPr>
          <a:xfrm>
            <a:off x="4427838" y="929596"/>
            <a:ext cx="2992137" cy="59284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78ACF9-5790-4317-9B28-B4B525BD56C6}"/>
              </a:ext>
            </a:extLst>
          </p:cNvPr>
          <p:cNvSpPr txBox="1"/>
          <p:nvPr/>
        </p:nvSpPr>
        <p:spPr>
          <a:xfrm>
            <a:off x="7575736" y="2254063"/>
            <a:ext cx="41517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사업자인 경우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출입가능구역 리스트가 바로 표시됨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4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출입하고자 하는 구역을 입력 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-&gt; </a:t>
            </a: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자물쇠 버튼 클릭하여 출입 권한 요청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48057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2. UNLOCK</a:t>
            </a:r>
          </a:p>
        </p:txBody>
      </p:sp>
      <p:pic>
        <p:nvPicPr>
          <p:cNvPr id="3" name="그림 2" descr="장치이(가) 표시된 사진&#10;&#10;자동 생성된 설명">
            <a:extLst>
              <a:ext uri="{FF2B5EF4-FFF2-40B4-BE49-F238E27FC236}">
                <a16:creationId xmlns:a16="http://schemas.microsoft.com/office/drawing/2014/main" id="{CEBFA248-FFAE-44D6-B74A-8193F96810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3"/>
          <a:stretch/>
        </p:blipFill>
        <p:spPr>
          <a:xfrm>
            <a:off x="1110129" y="859089"/>
            <a:ext cx="3049287" cy="59989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76F771-4ADC-4B8A-B8CD-E594A5B06D34}"/>
              </a:ext>
            </a:extLst>
          </p:cNvPr>
          <p:cNvSpPr txBox="1"/>
          <p:nvPr/>
        </p:nvSpPr>
        <p:spPr>
          <a:xfrm>
            <a:off x="4581525" y="3131983"/>
            <a:ext cx="3836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unlock.</a:t>
            </a:r>
            <a:endParaRPr lang="ko-KR" altLang="en-US" sz="24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34097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BBEE42-E7FD-4010-BF43-306990344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2228" y="2505076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altLang="ko-KR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3. Restricted Area</a:t>
            </a:r>
            <a:endParaRPr lang="ko-KR" altLang="en-US" b="1" dirty="0">
              <a:solidFill>
                <a:srgbClr val="FFFFFF"/>
              </a:solidFill>
              <a:latin typeface="LG Smart UI SemiBold" panose="020B0700000101010101" pitchFamily="50" charset="-127"/>
              <a:ea typeface="LG Smart UI SemiBold" panose="020B0700000101010101" pitchFamily="50" charset="-127"/>
              <a:cs typeface="Microsoft GothicNeo Light" panose="020B0503020000020004" pitchFamily="34" charset="-127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0F8B524-9ECF-43A2-A130-68E86F3C6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239" y="1371601"/>
            <a:ext cx="100152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557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화장실 앞에서 주차장 출입을 요구할 경우</a:t>
            </a:r>
            <a:endParaRPr lang="en-US" altLang="ko-KR" sz="4000" b="1" dirty="0">
              <a:latin typeface="LG Smart UI SemiBold" panose="020B0700000101010101" pitchFamily="50" charset="-127"/>
              <a:ea typeface="LG Smart UI SemiBold" panose="020B07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F55899-8F9C-4AA0-A8AF-75972073A4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/>
          <a:stretch/>
        </p:blipFill>
        <p:spPr>
          <a:xfrm>
            <a:off x="1379838" y="859088"/>
            <a:ext cx="3032092" cy="59989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2F78A3-B0EE-49D1-A212-F1B7A4B7DBBF}"/>
              </a:ext>
            </a:extLst>
          </p:cNvPr>
          <p:cNvSpPr txBox="1"/>
          <p:nvPr/>
        </p:nvSpPr>
        <p:spPr>
          <a:xfrm>
            <a:off x="4857750" y="2986044"/>
            <a:ext cx="3924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서비스가 불가함</a:t>
            </a:r>
            <a:r>
              <a:rPr lang="en-US" altLang="ko-KR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문이 열리지 않음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22760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BBEE42-E7FD-4010-BF43-306990344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7468" y="3418725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altLang="ko-KR" b="1" dirty="0" err="1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HUFSmartKey</a:t>
            </a:r>
            <a:br>
              <a:rPr lang="en-US" altLang="ko-KR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</a:br>
            <a:r>
              <a:rPr lang="en-US" altLang="ko-KR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Retrofit2 </a:t>
            </a:r>
            <a:r>
              <a:rPr lang="ko-KR" altLang="en-US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코드 소개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0F8B524-9ECF-43A2-A130-68E86F3C6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239" y="1371601"/>
            <a:ext cx="100152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7842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Login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  </a:t>
            </a: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&amp;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 </a:t>
            </a: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Sign up 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6F64C2A-CA5A-4213-B6AE-F6AFCAAF85DB}"/>
              </a:ext>
            </a:extLst>
          </p:cNvPr>
          <p:cNvGrpSpPr/>
          <p:nvPr/>
        </p:nvGrpSpPr>
        <p:grpSpPr>
          <a:xfrm>
            <a:off x="677731" y="3332892"/>
            <a:ext cx="2426355" cy="1147415"/>
            <a:chOff x="545444" y="3608474"/>
            <a:chExt cx="2426355" cy="1147415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AD2FFAD-18DC-4347-AC96-36B21B11B67D}"/>
                </a:ext>
              </a:extLst>
            </p:cNvPr>
            <p:cNvSpPr/>
            <p:nvPr/>
          </p:nvSpPr>
          <p:spPr>
            <a:xfrm>
              <a:off x="545445" y="3608474"/>
              <a:ext cx="2258716" cy="1147415"/>
            </a:xfrm>
            <a:prstGeom prst="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9F38EF-820B-46EE-9DFF-98C14080AE0A}"/>
                </a:ext>
              </a:extLst>
            </p:cNvPr>
            <p:cNvSpPr txBox="1"/>
            <p:nvPr/>
          </p:nvSpPr>
          <p:spPr>
            <a:xfrm>
              <a:off x="545444" y="3740226"/>
              <a:ext cx="24263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LG Smart UI Regular" panose="020B0500000101010101" pitchFamily="50" charset="-127"/>
                  <a:ea typeface="LG Smart UI Regular" panose="020B0500000101010101" pitchFamily="50" charset="-127"/>
                </a:rPr>
                <a:t>서버로부터 받아오는 </a:t>
              </a:r>
              <a:endPara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endParaRPr>
            </a:p>
            <a:p>
              <a:r>
                <a:rPr lang="en-US" altLang="ko-KR" sz="2000" dirty="0">
                  <a:latin typeface="LG Smart UI Regular" panose="020B0500000101010101" pitchFamily="50" charset="-127"/>
                  <a:ea typeface="LG Smart UI Regular" panose="020B0500000101010101" pitchFamily="50" charset="-127"/>
                </a:rPr>
                <a:t>Message</a:t>
              </a:r>
              <a:r>
                <a:rPr lang="ko-KR" altLang="en-US" sz="2000" dirty="0">
                  <a:latin typeface="LG Smart UI Regular" panose="020B0500000101010101" pitchFamily="50" charset="-127"/>
                  <a:ea typeface="LG Smart UI Regular" panose="020B0500000101010101" pitchFamily="50" charset="-127"/>
                </a:rPr>
                <a:t>에 담긴 정보입니다</a:t>
              </a:r>
              <a:r>
                <a:rPr lang="en-US" altLang="ko-KR" sz="2000" dirty="0">
                  <a:latin typeface="LG Smart UI Regular" panose="020B0500000101010101" pitchFamily="50" charset="-127"/>
                  <a:ea typeface="LG Smart UI Regular" panose="020B0500000101010101" pitchFamily="50" charset="-127"/>
                </a:rPr>
                <a:t>.</a:t>
              </a:r>
              <a:endPara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DD7FD76-8FE4-40DE-B0B5-EE787B26BF02}"/>
              </a:ext>
            </a:extLst>
          </p:cNvPr>
          <p:cNvGrpSpPr/>
          <p:nvPr/>
        </p:nvGrpSpPr>
        <p:grpSpPr>
          <a:xfrm>
            <a:off x="5352435" y="4086508"/>
            <a:ext cx="3505200" cy="424173"/>
            <a:chOff x="5352435" y="4086508"/>
            <a:chExt cx="3505200" cy="42417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FCDDCA-79A5-4E1F-8C42-4E1D1850C27F}"/>
                </a:ext>
              </a:extLst>
            </p:cNvPr>
            <p:cNvSpPr txBox="1"/>
            <p:nvPr/>
          </p:nvSpPr>
          <p:spPr>
            <a:xfrm>
              <a:off x="5352435" y="4110571"/>
              <a:ext cx="3505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LG Smart UI Regular" panose="020B0500000101010101" pitchFamily="50" charset="-127"/>
                  <a:ea typeface="LG Smart UI Regular" panose="020B0500000101010101" pitchFamily="50" charset="-127"/>
                </a:rPr>
                <a:t>서버로 보내주는 정보입니다</a:t>
              </a:r>
              <a:r>
                <a:rPr lang="en-US" altLang="ko-KR" sz="2000" dirty="0">
                  <a:latin typeface="LG Smart UI Regular" panose="020B0500000101010101" pitchFamily="50" charset="-127"/>
                  <a:ea typeface="LG Smart UI Regular" panose="020B0500000101010101" pitchFamily="50" charset="-127"/>
                </a:rPr>
                <a:t>.</a:t>
              </a:r>
              <a:endPara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82FB613-0212-4226-87F1-9A9B7F70B9C8}"/>
                </a:ext>
              </a:extLst>
            </p:cNvPr>
            <p:cNvSpPr/>
            <p:nvPr/>
          </p:nvSpPr>
          <p:spPr>
            <a:xfrm>
              <a:off x="5352435" y="4086508"/>
              <a:ext cx="2831445" cy="424173"/>
            </a:xfrm>
            <a:prstGeom prst="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C9F59D9-87C4-4D90-898B-17FE2594E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65" y="1181507"/>
            <a:ext cx="3551470" cy="204937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DDE6D97-144E-4A05-9338-11C6407E5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8317" y="1092230"/>
            <a:ext cx="61722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1061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A4BF753-620D-4FA8-A33F-78A7EBDE0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86" y="859088"/>
            <a:ext cx="8495070" cy="5842903"/>
          </a:xfrm>
          <a:prstGeom prst="rect">
            <a:avLst/>
          </a:prstGeom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Login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 </a:t>
            </a: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&amp;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 </a:t>
            </a: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Sign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 </a:t>
            </a: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up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D2FFAD-18DC-4347-AC96-36B21B11B67D}"/>
              </a:ext>
            </a:extLst>
          </p:cNvPr>
          <p:cNvSpPr/>
          <p:nvPr/>
        </p:nvSpPr>
        <p:spPr>
          <a:xfrm>
            <a:off x="8031716" y="1763117"/>
            <a:ext cx="3032524" cy="1015663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9F38EF-820B-46EE-9DFF-98C14080AE0A}"/>
              </a:ext>
            </a:extLst>
          </p:cNvPr>
          <p:cNvSpPr txBox="1"/>
          <p:nvPr/>
        </p:nvSpPr>
        <p:spPr>
          <a:xfrm>
            <a:off x="8031716" y="1763118"/>
            <a:ext cx="3261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retrofit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객체를 생성합니다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</a:p>
          <a:p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로그인 버튼을 누르면 실질적인 통신이 시작됩니다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  <a:endParaRPr lang="ko-KR" altLang="en-US" sz="20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7950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BBEE42-E7FD-4010-BF43-306990344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2228" y="2505076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altLang="ko-KR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b="1" dirty="0">
                <a:solidFill>
                  <a:srgbClr val="FFFFFF"/>
                </a:solidFill>
                <a:latin typeface="LG Smart UI SemiBold" panose="020B0700000101010101" pitchFamily="50" charset="-127"/>
                <a:ea typeface="LG Smart UI SemiBold" panose="020B0700000101010101" pitchFamily="50" charset="-127"/>
                <a:cs typeface="Microsoft GothicNeo Light" panose="020B0503020000020004" pitchFamily="34" charset="-127"/>
              </a:rPr>
              <a:t>코드설명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1B9CB0B-8A7F-4073-B438-7239E628A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0766" y="1310288"/>
            <a:ext cx="1270467" cy="129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41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1. </a:t>
            </a:r>
            <a:r>
              <a:rPr lang="en-US" altLang="ko-KR" sz="4000" b="1" dirty="0" err="1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SignUp</a:t>
            </a: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AEE9841-9425-4523-880D-B612F740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1095375"/>
            <a:ext cx="12182475" cy="576262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20310C-D3C1-4333-8967-3415FA88F608}"/>
              </a:ext>
            </a:extLst>
          </p:cNvPr>
          <p:cNvSpPr/>
          <p:nvPr/>
        </p:nvSpPr>
        <p:spPr>
          <a:xfrm>
            <a:off x="258286" y="2725271"/>
            <a:ext cx="4959173" cy="1255058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A06900-0738-4B21-B27A-3327235A2F86}"/>
              </a:ext>
            </a:extLst>
          </p:cNvPr>
          <p:cNvSpPr/>
          <p:nvPr/>
        </p:nvSpPr>
        <p:spPr>
          <a:xfrm>
            <a:off x="582706" y="4876800"/>
            <a:ext cx="8695765" cy="198120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52A09F-094C-4823-A9A5-4A18764D9C6F}"/>
              </a:ext>
            </a:extLst>
          </p:cNvPr>
          <p:cNvSpPr txBox="1"/>
          <p:nvPr/>
        </p:nvSpPr>
        <p:spPr>
          <a:xfrm>
            <a:off x="5322784" y="2725271"/>
            <a:ext cx="3102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client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로 부터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data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를 받아 </a:t>
            </a:r>
            <a:endParaRPr lang="en-US" altLang="ko-KR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맞는 변수에 저장한다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18E6E2-0411-4A19-8FED-0009D8A7CE28}"/>
              </a:ext>
            </a:extLst>
          </p:cNvPr>
          <p:cNvSpPr txBox="1"/>
          <p:nvPr/>
        </p:nvSpPr>
        <p:spPr>
          <a:xfrm>
            <a:off x="7395883" y="4876800"/>
            <a:ext cx="4473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db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 </a:t>
            </a:r>
            <a:r>
              <a:rPr lang="ko-KR" altLang="en-US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저장되어있는지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확인</a:t>
            </a:r>
            <a:endParaRPr lang="en-US" altLang="ko-KR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있다면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-&gt; 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중복이므로 회원가입 실패</a:t>
            </a:r>
            <a:endParaRPr lang="en-US" altLang="ko-KR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없다면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-&gt; 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새로운 회원이므로 회원가입 성공 </a:t>
            </a:r>
          </a:p>
        </p:txBody>
      </p:sp>
    </p:spTree>
    <p:extLst>
      <p:ext uri="{BB962C8B-B14F-4D97-AF65-F5344CB8AC3E}">
        <p14:creationId xmlns:p14="http://schemas.microsoft.com/office/powerpoint/2010/main" val="1213813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2. LOGIN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2E12659-E78C-4368-AD43-1FEC4799E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65" y="1089491"/>
            <a:ext cx="8857635" cy="550749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B165684-0557-4E07-A66B-2F36AF3F725C}"/>
              </a:ext>
            </a:extLst>
          </p:cNvPr>
          <p:cNvSpPr/>
          <p:nvPr/>
        </p:nvSpPr>
        <p:spPr>
          <a:xfrm>
            <a:off x="590550" y="2324100"/>
            <a:ext cx="7791450" cy="118110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BF72A5-9BC8-4785-999D-99A1EAB2166A}"/>
              </a:ext>
            </a:extLst>
          </p:cNvPr>
          <p:cNvSpPr txBox="1"/>
          <p:nvPr/>
        </p:nvSpPr>
        <p:spPr>
          <a:xfrm>
            <a:off x="6650889" y="2361180"/>
            <a:ext cx="4913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로그인 시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client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가 입력한 정보들을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POST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로 받아와 변수에 저장합니다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..</a:t>
            </a:r>
            <a:endParaRPr lang="ko-KR" altLang="en-US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544BB3-DCB2-410B-9773-253D2CE7261B}"/>
              </a:ext>
            </a:extLst>
          </p:cNvPr>
          <p:cNvSpPr txBox="1"/>
          <p:nvPr/>
        </p:nvSpPr>
        <p:spPr>
          <a:xfrm>
            <a:off x="6709467" y="4301838"/>
            <a:ext cx="4913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이때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사업자인지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guest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인지 확인하기 위하여 소상공인 </a:t>
            </a:r>
            <a:r>
              <a:rPr lang="en-US" altLang="ko-KR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db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 로그인한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client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가 있는지 확인합니다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9831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3. door open - </a:t>
            </a:r>
            <a:r>
              <a:rPr lang="ko-KR" altLang="en-US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사업자</a:t>
            </a: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6FD20A6-BFAE-4F38-AE4F-6736FFF0C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6" y="1233084"/>
            <a:ext cx="6429375" cy="4038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FAA819-87D3-4A89-B3FC-B3A37E245486}"/>
              </a:ext>
            </a:extLst>
          </p:cNvPr>
          <p:cNvSpPr txBox="1"/>
          <p:nvPr/>
        </p:nvSpPr>
        <p:spPr>
          <a:xfrm>
            <a:off x="5611906" y="3131081"/>
            <a:ext cx="4805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client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가 출입을 요청할 때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만약 이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client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가 사업자라면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(id==0) 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바로 문을 열어주고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led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를 켜줍니다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.(</a:t>
            </a:r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문 열림 체크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)</a:t>
            </a:r>
            <a:endParaRPr lang="ko-KR" altLang="en-US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4537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3. door open - guest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7D6F420-516A-4FB6-A1C1-C72E349CD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3084"/>
            <a:ext cx="10144125" cy="4638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BDA6D8-69B2-4614-94B0-8562BB6DD4DE}"/>
              </a:ext>
            </a:extLst>
          </p:cNvPr>
          <p:cNvSpPr txBox="1"/>
          <p:nvPr/>
        </p:nvSpPr>
        <p:spPr>
          <a:xfrm>
            <a:off x="6410037" y="859088"/>
            <a:ext cx="55236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만약 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guest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라면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출입요청시 서비스타임이 만료되었는지 확인해야합니다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</a:t>
            </a:r>
            <a:r>
              <a:rPr lang="en-US" altLang="ko-KR" sz="20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db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 </a:t>
            </a:r>
            <a:r>
              <a:rPr lang="ko-KR" altLang="en-US" sz="20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저장되어있는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guest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r>
              <a:rPr lang="en-US" altLang="ko-KR" sz="20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qr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check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시간과 현재시각을 비교하여 만약 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2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시간이 지났다면 </a:t>
            </a:r>
            <a:r>
              <a:rPr lang="en-US" altLang="ko-KR" sz="20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db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에서 삭제하고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출입권한부여를 하지 않습니다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  <a:endParaRPr lang="ko-KR" altLang="en-US" sz="20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CF27B3E-B356-422F-B2FA-877FE722CC44}"/>
              </a:ext>
            </a:extLst>
          </p:cNvPr>
          <p:cNvSpPr/>
          <p:nvPr/>
        </p:nvSpPr>
        <p:spPr>
          <a:xfrm>
            <a:off x="362565" y="2678545"/>
            <a:ext cx="5631835" cy="23091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61D4B7-7BD4-4331-B8DA-96F03992A08F}"/>
              </a:ext>
            </a:extLst>
          </p:cNvPr>
          <p:cNvSpPr txBox="1"/>
          <p:nvPr/>
        </p:nvSpPr>
        <p:spPr>
          <a:xfrm>
            <a:off x="3878941" y="4354916"/>
            <a:ext cx="5523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두시간이 지나지 않았다면 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led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를 켜줍니다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(</a:t>
            </a:r>
            <a:r>
              <a:rPr lang="ko-KR" altLang="en-US" sz="20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문열림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체크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)</a:t>
            </a:r>
            <a:endParaRPr lang="ko-KR" altLang="en-US" sz="20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4688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2">
            <a:extLst>
              <a:ext uri="{FF2B5EF4-FFF2-40B4-BE49-F238E27FC236}">
                <a16:creationId xmlns:a16="http://schemas.microsoft.com/office/drawing/2014/main" id="{72D903BD-4531-4C59-8AF4-30D72B9DEFDC}"/>
              </a:ext>
            </a:extLst>
          </p:cNvPr>
          <p:cNvSpPr txBox="1">
            <a:spLocks/>
          </p:cNvSpPr>
          <p:nvPr/>
        </p:nvSpPr>
        <p:spPr>
          <a:xfrm>
            <a:off x="258286" y="859088"/>
            <a:ext cx="4752975" cy="747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2449FECE-1E33-4776-BCBF-2A451EC2E5D2}"/>
              </a:ext>
            </a:extLst>
          </p:cNvPr>
          <p:cNvSpPr txBox="1">
            <a:spLocks/>
          </p:cNvSpPr>
          <p:nvPr/>
        </p:nvSpPr>
        <p:spPr>
          <a:xfrm>
            <a:off x="362565" y="156009"/>
            <a:ext cx="8495070" cy="812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4. guest </a:t>
            </a:r>
            <a:r>
              <a:rPr lang="en-US" altLang="ko-KR" sz="4000" b="1" dirty="0" err="1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qrcode</a:t>
            </a:r>
            <a:r>
              <a:rPr lang="en-US" altLang="ko-KR" sz="4000" b="1" dirty="0">
                <a:latin typeface="LG Smart UI SemiBold" panose="020B0700000101010101" pitchFamily="50" charset="-127"/>
                <a:ea typeface="LG Smart UI SemiBold" panose="020B0700000101010101" pitchFamily="50" charset="-127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3473083-C68D-48C3-94B8-E125B6DA4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5648"/>
            <a:ext cx="12192000" cy="505950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AD2FFAD-18DC-4347-AC96-36B21B11B67D}"/>
              </a:ext>
            </a:extLst>
          </p:cNvPr>
          <p:cNvSpPr/>
          <p:nvPr/>
        </p:nvSpPr>
        <p:spPr>
          <a:xfrm>
            <a:off x="258286" y="1766047"/>
            <a:ext cx="4170279" cy="62752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9F38EF-820B-46EE-9DFF-98C14080AE0A}"/>
              </a:ext>
            </a:extLst>
          </p:cNvPr>
          <p:cNvSpPr txBox="1"/>
          <p:nvPr/>
        </p:nvSpPr>
        <p:spPr>
          <a:xfrm>
            <a:off x="6010837" y="1766046"/>
            <a:ext cx="3505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client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가 </a:t>
            </a:r>
            <a:r>
              <a:rPr lang="en-US" altLang="ko-KR" sz="20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qr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code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를 찍으면 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POST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로 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server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에게 가게이름과 가게에서 미리 설정해둔 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guest 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출입가능구역을 보내줍니다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  <a:endParaRPr lang="ko-KR" altLang="en-US" sz="20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FCDDCA-79A5-4E1F-8C42-4E1D1850C27F}"/>
              </a:ext>
            </a:extLst>
          </p:cNvPr>
          <p:cNvSpPr txBox="1"/>
          <p:nvPr/>
        </p:nvSpPr>
        <p:spPr>
          <a:xfrm>
            <a:off x="8001002" y="4652681"/>
            <a:ext cx="3505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이제 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guest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도 출입가능한 구역이 생겼기 때문에 소상공인 </a:t>
            </a:r>
            <a:r>
              <a:rPr lang="en-US" altLang="ko-KR" sz="20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db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 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guest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로 추가를 해줍니다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</a:p>
          <a:p>
            <a:endParaRPr lang="en-US" altLang="ko-KR" sz="20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guest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는 시간제한이 있으므로 </a:t>
            </a:r>
            <a:r>
              <a:rPr lang="en-US" altLang="ko-KR" sz="20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qr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을 시간을 같이 </a:t>
            </a:r>
            <a:r>
              <a:rPr lang="en-US" altLang="ko-KR" sz="20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db</a:t>
            </a:r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 저장해줍니다</a:t>
            </a:r>
            <a:r>
              <a:rPr lang="en-US" altLang="ko-KR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</a:t>
            </a:r>
            <a:endParaRPr lang="ko-KR" altLang="en-US" sz="20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82FB613-0212-4226-87F1-9A9B7F70B9C8}"/>
              </a:ext>
            </a:extLst>
          </p:cNvPr>
          <p:cNvSpPr/>
          <p:nvPr/>
        </p:nvSpPr>
        <p:spPr>
          <a:xfrm>
            <a:off x="573741" y="4132729"/>
            <a:ext cx="11483788" cy="448236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47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BBEE42-E7FD-4010-BF43-306990344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465" y="3298722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altLang="ko-KR" b="1" dirty="0">
                <a:solidFill>
                  <a:srgbClr val="FFFFF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HUFSmartkey</a:t>
            </a:r>
            <a:br>
              <a:rPr lang="en-US" altLang="ko-KR" b="1" dirty="0">
                <a:solidFill>
                  <a:srgbClr val="FFFFF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en-US" altLang="ko-KR" b="1" dirty="0">
                <a:solidFill>
                  <a:srgbClr val="FFFFF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APP, Retrofit2 </a:t>
            </a:r>
            <a:r>
              <a:rPr lang="ko-KR" altLang="en-US" b="1" dirty="0">
                <a:solidFill>
                  <a:srgbClr val="FFFFF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소개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AFBBA7-3CE5-4AA3-A840-0DCCE3F4C0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8465" y="5258851"/>
            <a:ext cx="8495070" cy="904005"/>
          </a:xfrm>
        </p:spPr>
        <p:txBody>
          <a:bodyPr>
            <a:normAutofit/>
          </a:bodyPr>
          <a:lstStyle/>
          <a:p>
            <a:r>
              <a:rPr lang="ko-KR" altLang="en-US" b="1">
                <a:solidFill>
                  <a:srgbClr val="FFFFFF"/>
                </a:solidFill>
              </a:rPr>
              <a:t>발표자 </a:t>
            </a:r>
            <a:r>
              <a:rPr lang="en-US" altLang="ko-KR" b="1">
                <a:solidFill>
                  <a:srgbClr val="FFFFFF"/>
                </a:solidFill>
              </a:rPr>
              <a:t>:  201602560 </a:t>
            </a:r>
            <a:r>
              <a:rPr lang="ko-KR" altLang="en-US" b="1">
                <a:solidFill>
                  <a:srgbClr val="FFFFFF"/>
                </a:solidFill>
              </a:rPr>
              <a:t>이재성</a:t>
            </a:r>
            <a:endParaRPr lang="en-US" altLang="ko-KR" b="1">
              <a:solidFill>
                <a:srgbClr val="FFFFFF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0F8B524-9ECF-43A2-A130-68E86F3C6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239" y="1371601"/>
            <a:ext cx="100152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05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445</Words>
  <Application>Microsoft Office PowerPoint</Application>
  <PresentationFormat>와이드스크린</PresentationFormat>
  <Paragraphs>67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4" baseType="lpstr">
      <vt:lpstr>Microsoft GothicNeo Light</vt:lpstr>
      <vt:lpstr>맑은 고딕</vt:lpstr>
      <vt:lpstr>LG Smart UI SemiBold</vt:lpstr>
      <vt:lpstr>Arial</vt:lpstr>
      <vt:lpstr>Wingdings</vt:lpstr>
      <vt:lpstr>Calibri</vt:lpstr>
      <vt:lpstr>LG Smart UI Regular</vt:lpstr>
      <vt:lpstr>Office 테마</vt:lpstr>
      <vt:lpstr>HUFSmartkey REST API 소개</vt:lpstr>
      <vt:lpstr>PowerPoint 프레젠테이션</vt:lpstr>
      <vt:lpstr>1. 코드설명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HUFSmartkey APP, Retrofit2 소개</vt:lpstr>
      <vt:lpstr>HUFSmartKey APP 소개</vt:lpstr>
      <vt:lpstr>1. GUEST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2. OWNER</vt:lpstr>
      <vt:lpstr>PowerPoint 프레젠테이션</vt:lpstr>
      <vt:lpstr>PowerPoint 프레젠테이션</vt:lpstr>
      <vt:lpstr>3. Restricted Area</vt:lpstr>
      <vt:lpstr>PowerPoint 프레젠테이션</vt:lpstr>
      <vt:lpstr>HUFSmartKey Retrofit2 코드 소개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HUFSmartkey APP 소개</dc:title>
  <dc:creator>유진 이</dc:creator>
  <cp:lastModifiedBy>유진 이</cp:lastModifiedBy>
  <cp:revision>12</cp:revision>
  <dcterms:created xsi:type="dcterms:W3CDTF">2020-06-24T11:48:55Z</dcterms:created>
  <dcterms:modified xsi:type="dcterms:W3CDTF">2020-06-25T05:30:29Z</dcterms:modified>
</cp:coreProperties>
</file>